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4"/>
  </p:sldMasterIdLst>
  <p:sldIdLst>
    <p:sldId id="257" r:id="rId5"/>
  </p:sldIdLst>
  <p:sldSz cx="10158413" cy="101584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4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4347"/>
    <a:srgbClr val="008A38"/>
    <a:srgbClr val="96C1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/>
    <p:restoredTop sz="96327"/>
  </p:normalViewPr>
  <p:slideViewPr>
    <p:cSldViewPr snapToGrid="0" snapToObjects="1" showGuides="1">
      <p:cViewPr varScale="1">
        <p:scale>
          <a:sx n="39" d="100"/>
          <a:sy n="39" d="100"/>
        </p:scale>
        <p:origin x="1932" y="52"/>
      </p:cViewPr>
      <p:guideLst>
        <p:guide orient="horz" pos="3204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hul, Nysam" userId="361fa445-c714-41de-8874-c2eb72a63558" providerId="ADAL" clId="{5D578A71-F774-344D-BC74-A354B687E168}"/>
    <pc:docChg chg="addSld modSld">
      <pc:chgData name="Shahul, Nysam" userId="361fa445-c714-41de-8874-c2eb72a63558" providerId="ADAL" clId="{5D578A71-F774-344D-BC74-A354B687E168}" dt="2022-06-19T03:14:17.632" v="9" actId="732"/>
      <pc:docMkLst>
        <pc:docMk/>
      </pc:docMkLst>
      <pc:sldChg chg="addSp modSp mod">
        <pc:chgData name="Shahul, Nysam" userId="361fa445-c714-41de-8874-c2eb72a63558" providerId="ADAL" clId="{5D578A71-F774-344D-BC74-A354B687E168}" dt="2022-06-19T03:13:46.432" v="4" actId="732"/>
        <pc:sldMkLst>
          <pc:docMk/>
          <pc:sldMk cId="996897809" sldId="256"/>
        </pc:sldMkLst>
        <pc:picChg chg="add mod modCrop">
          <ac:chgData name="Shahul, Nysam" userId="361fa445-c714-41de-8874-c2eb72a63558" providerId="ADAL" clId="{5D578A71-F774-344D-BC74-A354B687E168}" dt="2022-06-19T03:13:46.432" v="4" actId="732"/>
          <ac:picMkLst>
            <pc:docMk/>
            <pc:sldMk cId="996897809" sldId="256"/>
            <ac:picMk id="3" creationId="{75C01486-E5ED-4DE0-A3C9-0C621CCE1102}"/>
          </ac:picMkLst>
        </pc:picChg>
      </pc:sldChg>
      <pc:sldChg chg="modSp add mod">
        <pc:chgData name="Shahul, Nysam" userId="361fa445-c714-41de-8874-c2eb72a63558" providerId="ADAL" clId="{5D578A71-F774-344D-BC74-A354B687E168}" dt="2022-06-19T03:14:17.632" v="9" actId="732"/>
        <pc:sldMkLst>
          <pc:docMk/>
          <pc:sldMk cId="3598348801" sldId="257"/>
        </pc:sldMkLst>
        <pc:picChg chg="mod modCrop">
          <ac:chgData name="Shahul, Nysam" userId="361fa445-c714-41de-8874-c2eb72a63558" providerId="ADAL" clId="{5D578A71-F774-344D-BC74-A354B687E168}" dt="2022-06-19T03:14:17.632" v="9" actId="732"/>
          <ac:picMkLst>
            <pc:docMk/>
            <pc:sldMk cId="3598348801" sldId="257"/>
            <ac:picMk id="3" creationId="{75C01486-E5ED-4DE0-A3C9-0C621CCE1102}"/>
          </ac:picMkLst>
        </pc:picChg>
      </pc:sldChg>
    </pc:docChg>
  </pc:docChgLst>
  <pc:docChgLst>
    <pc:chgData name="Soudagar, Arshiya" userId="bd65e30a-bd89-4062-ad9b-a680f5c72ab2" providerId="ADAL" clId="{37270AD5-0406-4E5D-A50C-5041C5200B22}"/>
    <pc:docChg chg="delSld">
      <pc:chgData name="Soudagar, Arshiya" userId="bd65e30a-bd89-4062-ad9b-a680f5c72ab2" providerId="ADAL" clId="{37270AD5-0406-4E5D-A50C-5041C5200B22}" dt="2022-07-02T12:22:24.815" v="0" actId="47"/>
      <pc:docMkLst>
        <pc:docMk/>
      </pc:docMkLst>
      <pc:sldChg chg="del">
        <pc:chgData name="Soudagar, Arshiya" userId="bd65e30a-bd89-4062-ad9b-a680f5c72ab2" providerId="ADAL" clId="{37270AD5-0406-4E5D-A50C-5041C5200B22}" dt="2022-07-02T12:22:24.815" v="0" actId="47"/>
        <pc:sldMkLst>
          <pc:docMk/>
          <pc:sldMk cId="996897809" sldId="25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1881" y="1662500"/>
            <a:ext cx="8634651" cy="3536633"/>
          </a:xfrm>
        </p:spPr>
        <p:txBody>
          <a:bodyPr anchor="b"/>
          <a:lstStyle>
            <a:lvl1pPr algn="ctr">
              <a:defRPr sz="66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9802" y="5335519"/>
            <a:ext cx="7618810" cy="2452598"/>
          </a:xfrm>
        </p:spPr>
        <p:txBody>
          <a:bodyPr/>
          <a:lstStyle>
            <a:lvl1pPr marL="0" indent="0" algn="ctr">
              <a:buNone/>
              <a:defRPr sz="2666"/>
            </a:lvl1pPr>
            <a:lvl2pPr marL="507903" indent="0" algn="ctr">
              <a:buNone/>
              <a:defRPr sz="2222"/>
            </a:lvl2pPr>
            <a:lvl3pPr marL="1015807" indent="0" algn="ctr">
              <a:buNone/>
              <a:defRPr sz="2000"/>
            </a:lvl3pPr>
            <a:lvl4pPr marL="1523710" indent="0" algn="ctr">
              <a:buNone/>
              <a:defRPr sz="1777"/>
            </a:lvl4pPr>
            <a:lvl5pPr marL="2031614" indent="0" algn="ctr">
              <a:buNone/>
              <a:defRPr sz="1777"/>
            </a:lvl5pPr>
            <a:lvl6pPr marL="2539517" indent="0" algn="ctr">
              <a:buNone/>
              <a:defRPr sz="1777"/>
            </a:lvl6pPr>
            <a:lvl7pPr marL="3047421" indent="0" algn="ctr">
              <a:buNone/>
              <a:defRPr sz="1777"/>
            </a:lvl7pPr>
            <a:lvl8pPr marL="3555324" indent="0" algn="ctr">
              <a:buNone/>
              <a:defRPr sz="1777"/>
            </a:lvl8pPr>
            <a:lvl9pPr marL="4063228" indent="0" algn="ctr">
              <a:buNone/>
              <a:defRPr sz="177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621C-34CC-6A41-B3A4-0C4D09F8CC9D}" type="datetimeFigureOut">
              <a:rPr lang="en-AE" smtClean="0"/>
              <a:t>02/07/2022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8C52-88EB-794F-AC7E-BC6CEE300FD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644225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621C-34CC-6A41-B3A4-0C4D09F8CC9D}" type="datetimeFigureOut">
              <a:rPr lang="en-AE" smtClean="0"/>
              <a:t>02/07/2022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8C52-88EB-794F-AC7E-BC6CEE300FD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4290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9615" y="540842"/>
            <a:ext cx="2190408" cy="86087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392" y="540842"/>
            <a:ext cx="6444243" cy="86087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621C-34CC-6A41-B3A4-0C4D09F8CC9D}" type="datetimeFigureOut">
              <a:rPr lang="en-AE" smtClean="0"/>
              <a:t>02/07/2022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8C52-88EB-794F-AC7E-BC6CEE300FD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804850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621C-34CC-6A41-B3A4-0C4D09F8CC9D}" type="datetimeFigureOut">
              <a:rPr lang="en-AE" smtClean="0"/>
              <a:t>02/07/2022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8C52-88EB-794F-AC7E-BC6CEE300FD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95351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101" y="2532552"/>
            <a:ext cx="8761631" cy="4225617"/>
          </a:xfrm>
        </p:spPr>
        <p:txBody>
          <a:bodyPr anchor="b"/>
          <a:lstStyle>
            <a:lvl1pPr>
              <a:defRPr sz="66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101" y="6798145"/>
            <a:ext cx="8761631" cy="2222152"/>
          </a:xfrm>
        </p:spPr>
        <p:txBody>
          <a:bodyPr/>
          <a:lstStyle>
            <a:lvl1pPr marL="0" indent="0">
              <a:buNone/>
              <a:defRPr sz="2666">
                <a:solidFill>
                  <a:schemeClr val="tx1"/>
                </a:solidFill>
              </a:defRPr>
            </a:lvl1pPr>
            <a:lvl2pPr marL="507903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2pPr>
            <a:lvl3pPr marL="10158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23710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4pPr>
            <a:lvl5pPr marL="2031614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5pPr>
            <a:lvl6pPr marL="2539517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6pPr>
            <a:lvl7pPr marL="3047421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7pPr>
            <a:lvl8pPr marL="3555324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8pPr>
            <a:lvl9pPr marL="4063228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621C-34CC-6A41-B3A4-0C4D09F8CC9D}" type="datetimeFigureOut">
              <a:rPr lang="en-AE" smtClean="0"/>
              <a:t>02/07/2022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8C52-88EB-794F-AC7E-BC6CEE300FD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01533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391" y="2704207"/>
            <a:ext cx="4317326" cy="64454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2696" y="2704207"/>
            <a:ext cx="4317326" cy="64454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621C-34CC-6A41-B3A4-0C4D09F8CC9D}" type="datetimeFigureOut">
              <a:rPr lang="en-AE" smtClean="0"/>
              <a:t>02/07/2022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8C52-88EB-794F-AC7E-BC6CEE300FD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992008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714" y="540844"/>
            <a:ext cx="8761631" cy="19634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715" y="2490223"/>
            <a:ext cx="4297484" cy="1220420"/>
          </a:xfrm>
        </p:spPr>
        <p:txBody>
          <a:bodyPr anchor="b"/>
          <a:lstStyle>
            <a:lvl1pPr marL="0" indent="0">
              <a:buNone/>
              <a:defRPr sz="2666" b="1"/>
            </a:lvl1pPr>
            <a:lvl2pPr marL="507903" indent="0">
              <a:buNone/>
              <a:defRPr sz="2222" b="1"/>
            </a:lvl2pPr>
            <a:lvl3pPr marL="1015807" indent="0">
              <a:buNone/>
              <a:defRPr sz="2000" b="1"/>
            </a:lvl3pPr>
            <a:lvl4pPr marL="1523710" indent="0">
              <a:buNone/>
              <a:defRPr sz="1777" b="1"/>
            </a:lvl4pPr>
            <a:lvl5pPr marL="2031614" indent="0">
              <a:buNone/>
              <a:defRPr sz="1777" b="1"/>
            </a:lvl5pPr>
            <a:lvl6pPr marL="2539517" indent="0">
              <a:buNone/>
              <a:defRPr sz="1777" b="1"/>
            </a:lvl6pPr>
            <a:lvl7pPr marL="3047421" indent="0">
              <a:buNone/>
              <a:defRPr sz="1777" b="1"/>
            </a:lvl7pPr>
            <a:lvl8pPr marL="3555324" indent="0">
              <a:buNone/>
              <a:defRPr sz="1777" b="1"/>
            </a:lvl8pPr>
            <a:lvl9pPr marL="4063228" indent="0">
              <a:buNone/>
              <a:defRPr sz="17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715" y="3710643"/>
            <a:ext cx="4297484" cy="54577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2697" y="2490223"/>
            <a:ext cx="4318649" cy="1220420"/>
          </a:xfrm>
        </p:spPr>
        <p:txBody>
          <a:bodyPr anchor="b"/>
          <a:lstStyle>
            <a:lvl1pPr marL="0" indent="0">
              <a:buNone/>
              <a:defRPr sz="2666" b="1"/>
            </a:lvl1pPr>
            <a:lvl2pPr marL="507903" indent="0">
              <a:buNone/>
              <a:defRPr sz="2222" b="1"/>
            </a:lvl2pPr>
            <a:lvl3pPr marL="1015807" indent="0">
              <a:buNone/>
              <a:defRPr sz="2000" b="1"/>
            </a:lvl3pPr>
            <a:lvl4pPr marL="1523710" indent="0">
              <a:buNone/>
              <a:defRPr sz="1777" b="1"/>
            </a:lvl4pPr>
            <a:lvl5pPr marL="2031614" indent="0">
              <a:buNone/>
              <a:defRPr sz="1777" b="1"/>
            </a:lvl5pPr>
            <a:lvl6pPr marL="2539517" indent="0">
              <a:buNone/>
              <a:defRPr sz="1777" b="1"/>
            </a:lvl6pPr>
            <a:lvl7pPr marL="3047421" indent="0">
              <a:buNone/>
              <a:defRPr sz="1777" b="1"/>
            </a:lvl7pPr>
            <a:lvl8pPr marL="3555324" indent="0">
              <a:buNone/>
              <a:defRPr sz="1777" b="1"/>
            </a:lvl8pPr>
            <a:lvl9pPr marL="4063228" indent="0">
              <a:buNone/>
              <a:defRPr sz="17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2697" y="3710643"/>
            <a:ext cx="4318649" cy="54577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621C-34CC-6A41-B3A4-0C4D09F8CC9D}" type="datetimeFigureOut">
              <a:rPr lang="en-AE" smtClean="0"/>
              <a:t>02/07/2022</a:t>
            </a:fld>
            <a:endParaRPr lang="en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8C52-88EB-794F-AC7E-BC6CEE300FD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408340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621C-34CC-6A41-B3A4-0C4D09F8CC9D}" type="datetimeFigureOut">
              <a:rPr lang="en-AE" smtClean="0"/>
              <a:t>02/07/2022</a:t>
            </a:fld>
            <a:endParaRPr lang="en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8C52-88EB-794F-AC7E-BC6CEE300FD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584696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621C-34CC-6A41-B3A4-0C4D09F8CC9D}" type="datetimeFigureOut">
              <a:rPr lang="en-AE" smtClean="0"/>
              <a:t>02/07/2022</a:t>
            </a:fld>
            <a:endParaRPr lang="en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8C52-88EB-794F-AC7E-BC6CEE300FD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75390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714" y="677228"/>
            <a:ext cx="3276353" cy="2370296"/>
          </a:xfrm>
        </p:spPr>
        <p:txBody>
          <a:bodyPr anchor="b"/>
          <a:lstStyle>
            <a:lvl1pPr>
              <a:defRPr sz="355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648" y="1462626"/>
            <a:ext cx="5142697" cy="7219057"/>
          </a:xfrm>
        </p:spPr>
        <p:txBody>
          <a:bodyPr/>
          <a:lstStyle>
            <a:lvl1pPr>
              <a:defRPr sz="3555"/>
            </a:lvl1pPr>
            <a:lvl2pPr>
              <a:defRPr sz="3111"/>
            </a:lvl2pPr>
            <a:lvl3pPr>
              <a:defRPr sz="2666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714" y="3047524"/>
            <a:ext cx="3276353" cy="5645915"/>
          </a:xfrm>
        </p:spPr>
        <p:txBody>
          <a:bodyPr/>
          <a:lstStyle>
            <a:lvl1pPr marL="0" indent="0">
              <a:buNone/>
              <a:defRPr sz="1777"/>
            </a:lvl1pPr>
            <a:lvl2pPr marL="507903" indent="0">
              <a:buNone/>
              <a:defRPr sz="1555"/>
            </a:lvl2pPr>
            <a:lvl3pPr marL="1015807" indent="0">
              <a:buNone/>
              <a:defRPr sz="1333"/>
            </a:lvl3pPr>
            <a:lvl4pPr marL="1523710" indent="0">
              <a:buNone/>
              <a:defRPr sz="1111"/>
            </a:lvl4pPr>
            <a:lvl5pPr marL="2031614" indent="0">
              <a:buNone/>
              <a:defRPr sz="1111"/>
            </a:lvl5pPr>
            <a:lvl6pPr marL="2539517" indent="0">
              <a:buNone/>
              <a:defRPr sz="1111"/>
            </a:lvl6pPr>
            <a:lvl7pPr marL="3047421" indent="0">
              <a:buNone/>
              <a:defRPr sz="1111"/>
            </a:lvl7pPr>
            <a:lvl8pPr marL="3555324" indent="0">
              <a:buNone/>
              <a:defRPr sz="1111"/>
            </a:lvl8pPr>
            <a:lvl9pPr marL="4063228" indent="0">
              <a:buNone/>
              <a:defRPr sz="111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621C-34CC-6A41-B3A4-0C4D09F8CC9D}" type="datetimeFigureOut">
              <a:rPr lang="en-AE" smtClean="0"/>
              <a:t>02/07/2022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8C52-88EB-794F-AC7E-BC6CEE300FD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3339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714" y="677228"/>
            <a:ext cx="3276353" cy="2370296"/>
          </a:xfrm>
        </p:spPr>
        <p:txBody>
          <a:bodyPr anchor="b"/>
          <a:lstStyle>
            <a:lvl1pPr>
              <a:defRPr sz="355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8648" y="1462626"/>
            <a:ext cx="5142697" cy="7219057"/>
          </a:xfrm>
        </p:spPr>
        <p:txBody>
          <a:bodyPr anchor="t"/>
          <a:lstStyle>
            <a:lvl1pPr marL="0" indent="0">
              <a:buNone/>
              <a:defRPr sz="3555"/>
            </a:lvl1pPr>
            <a:lvl2pPr marL="507903" indent="0">
              <a:buNone/>
              <a:defRPr sz="3111"/>
            </a:lvl2pPr>
            <a:lvl3pPr marL="1015807" indent="0">
              <a:buNone/>
              <a:defRPr sz="2666"/>
            </a:lvl3pPr>
            <a:lvl4pPr marL="1523710" indent="0">
              <a:buNone/>
              <a:defRPr sz="2222"/>
            </a:lvl4pPr>
            <a:lvl5pPr marL="2031614" indent="0">
              <a:buNone/>
              <a:defRPr sz="2222"/>
            </a:lvl5pPr>
            <a:lvl6pPr marL="2539517" indent="0">
              <a:buNone/>
              <a:defRPr sz="2222"/>
            </a:lvl6pPr>
            <a:lvl7pPr marL="3047421" indent="0">
              <a:buNone/>
              <a:defRPr sz="2222"/>
            </a:lvl7pPr>
            <a:lvl8pPr marL="3555324" indent="0">
              <a:buNone/>
              <a:defRPr sz="2222"/>
            </a:lvl8pPr>
            <a:lvl9pPr marL="4063228" indent="0">
              <a:buNone/>
              <a:defRPr sz="222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714" y="3047524"/>
            <a:ext cx="3276353" cy="5645915"/>
          </a:xfrm>
        </p:spPr>
        <p:txBody>
          <a:bodyPr/>
          <a:lstStyle>
            <a:lvl1pPr marL="0" indent="0">
              <a:buNone/>
              <a:defRPr sz="1777"/>
            </a:lvl1pPr>
            <a:lvl2pPr marL="507903" indent="0">
              <a:buNone/>
              <a:defRPr sz="1555"/>
            </a:lvl2pPr>
            <a:lvl3pPr marL="1015807" indent="0">
              <a:buNone/>
              <a:defRPr sz="1333"/>
            </a:lvl3pPr>
            <a:lvl4pPr marL="1523710" indent="0">
              <a:buNone/>
              <a:defRPr sz="1111"/>
            </a:lvl4pPr>
            <a:lvl5pPr marL="2031614" indent="0">
              <a:buNone/>
              <a:defRPr sz="1111"/>
            </a:lvl5pPr>
            <a:lvl6pPr marL="2539517" indent="0">
              <a:buNone/>
              <a:defRPr sz="1111"/>
            </a:lvl6pPr>
            <a:lvl7pPr marL="3047421" indent="0">
              <a:buNone/>
              <a:defRPr sz="1111"/>
            </a:lvl7pPr>
            <a:lvl8pPr marL="3555324" indent="0">
              <a:buNone/>
              <a:defRPr sz="1111"/>
            </a:lvl8pPr>
            <a:lvl9pPr marL="4063228" indent="0">
              <a:buNone/>
              <a:defRPr sz="111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621C-34CC-6A41-B3A4-0C4D09F8CC9D}" type="datetimeFigureOut">
              <a:rPr lang="en-AE" smtClean="0"/>
              <a:t>02/07/2022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8C52-88EB-794F-AC7E-BC6CEE300FD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26150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391" y="540844"/>
            <a:ext cx="8761631" cy="1963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391" y="2704207"/>
            <a:ext cx="8761631" cy="6445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391" y="9415346"/>
            <a:ext cx="2285643" cy="540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7/2/2022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4975" y="9415346"/>
            <a:ext cx="3428464" cy="540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4379" y="9415346"/>
            <a:ext cx="2285643" cy="540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94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015807" rtl="0" eaLnBrk="1" latinLnBrk="0" hangingPunct="1">
        <a:lnSpc>
          <a:spcPct val="90000"/>
        </a:lnSpc>
        <a:spcBef>
          <a:spcPct val="0"/>
        </a:spcBef>
        <a:buNone/>
        <a:defRPr sz="48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52" indent="-253952" algn="l" defTabSz="1015807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855" indent="-253952" algn="l" defTabSz="1015807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2pPr>
      <a:lvl3pPr marL="1269759" indent="-253952" algn="l" defTabSz="1015807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662" indent="-253952" algn="l" defTabSz="1015807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566" indent="-253952" algn="l" defTabSz="1015807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469" indent="-253952" algn="l" defTabSz="1015807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373" indent="-253952" algn="l" defTabSz="1015807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276" indent="-253952" algn="l" defTabSz="1015807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180" indent="-253952" algn="l" defTabSz="1015807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8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03" algn="l" defTabSz="10158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807" algn="l" defTabSz="10158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710" algn="l" defTabSz="10158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614" algn="l" defTabSz="10158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517" algn="l" defTabSz="10158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421" algn="l" defTabSz="10158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324" algn="l" defTabSz="10158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228" algn="l" defTabSz="10158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C01486-E5ED-4DE0-A3C9-0C621CCE1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" b="32281"/>
          <a:stretch/>
        </p:blipFill>
        <p:spPr>
          <a:xfrm>
            <a:off x="-1" y="3291675"/>
            <a:ext cx="10158413" cy="68667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63512D3-617A-9EA0-C177-FD4AD67D8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59" y="594842"/>
            <a:ext cx="2354590" cy="900018"/>
          </a:xfrm>
          <a:prstGeom prst="rect">
            <a:avLst/>
          </a:prstGeom>
        </p:spPr>
      </p:pic>
      <p:pic>
        <p:nvPicPr>
          <p:cNvPr id="21" name="Picture 20" descr="Text&#10;&#10;Description automatically generated with low confidence">
            <a:extLst>
              <a:ext uri="{FF2B5EF4-FFF2-40B4-BE49-F238E27FC236}">
                <a16:creationId xmlns:a16="http://schemas.microsoft.com/office/drawing/2014/main" id="{600F3805-066A-3369-D51F-C36C38B14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038" y="594842"/>
            <a:ext cx="2446779" cy="9000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7204939-D7DD-9CFC-094D-D115AF145533}"/>
              </a:ext>
            </a:extLst>
          </p:cNvPr>
          <p:cNvSpPr txBox="1"/>
          <p:nvPr/>
        </p:nvSpPr>
        <p:spPr>
          <a:xfrm>
            <a:off x="2959038" y="301617"/>
            <a:ext cx="4750421" cy="2563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66" dirty="0">
                <a:solidFill>
                  <a:srgbClr val="424347"/>
                </a:solidFill>
                <a:latin typeface="FS Albert" panose="02000000040000020004" pitchFamily="2" charset="77"/>
              </a:rPr>
              <a:t>Co-located with</a:t>
            </a:r>
            <a:endParaRPr lang="en-AE" sz="1666" dirty="0">
              <a:solidFill>
                <a:srgbClr val="424347"/>
              </a:solidFill>
              <a:latin typeface="FS Albert" panose="02000000040000020004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023C28-95CC-129B-3490-8BE8F830FF5C}"/>
              </a:ext>
            </a:extLst>
          </p:cNvPr>
          <p:cNvSpPr txBox="1"/>
          <p:nvPr/>
        </p:nvSpPr>
        <p:spPr>
          <a:xfrm>
            <a:off x="366560" y="3459536"/>
            <a:ext cx="5224927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416"/>
              </a:lnSpc>
            </a:pPr>
            <a:r>
              <a:rPr lang="en-US" sz="4999" b="1" dirty="0">
                <a:solidFill>
                  <a:srgbClr val="008A38"/>
                </a:solidFill>
                <a:latin typeface="FS Albert" panose="02000000040000020004" pitchFamily="2" charset="77"/>
              </a:rPr>
              <a:t>I'm exhibiting at Africa health 2022</a:t>
            </a:r>
            <a:endParaRPr lang="en-AE" sz="4999" b="1" dirty="0">
              <a:solidFill>
                <a:srgbClr val="008A38"/>
              </a:solidFill>
              <a:latin typeface="FS Albert" panose="02000000040000020004" pitchFamily="2" charset="77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C41AF0C-38E1-98B2-F07E-9C8BFE65F911}"/>
              </a:ext>
            </a:extLst>
          </p:cNvPr>
          <p:cNvSpPr/>
          <p:nvPr/>
        </p:nvSpPr>
        <p:spPr>
          <a:xfrm>
            <a:off x="366559" y="4974713"/>
            <a:ext cx="3256607" cy="723832"/>
          </a:xfrm>
          <a:prstGeom prst="roundRect">
            <a:avLst/>
          </a:prstGeom>
          <a:solidFill>
            <a:srgbClr val="96C1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239978" rtlCol="0" anchor="ctr"/>
          <a:lstStyle/>
          <a:p>
            <a:pPr algn="ctr" defTabSz="762595">
              <a:lnSpc>
                <a:spcPts val="6718"/>
              </a:lnSpc>
            </a:pPr>
            <a:r>
              <a:rPr lang="en-US" sz="3125" b="1" dirty="0">
                <a:latin typeface="FS Albert" panose="02000000040000020004" pitchFamily="2" charset="77"/>
              </a:rPr>
              <a:t>Register for free</a:t>
            </a:r>
            <a:endParaRPr lang="en-AE" sz="3125" b="1" dirty="0">
              <a:latin typeface="FS Albert" panose="02000000040000020004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74B95B-3E61-0A7A-7216-97B6726493E4}"/>
              </a:ext>
            </a:extLst>
          </p:cNvPr>
          <p:cNvSpPr txBox="1"/>
          <p:nvPr/>
        </p:nvSpPr>
        <p:spPr>
          <a:xfrm>
            <a:off x="366559" y="1884728"/>
            <a:ext cx="8372433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/>
            <a:r>
              <a:rPr lang="en-US" sz="2400" dirty="0">
                <a:solidFill>
                  <a:srgbClr val="424347"/>
                </a:solidFill>
                <a:latin typeface="FS Albert" panose="02000000040000020004" pitchFamily="2" charset="77"/>
              </a:rPr>
              <a:t>﻿</a:t>
            </a:r>
            <a:r>
              <a:rPr lang="en-US" sz="2400" b="1" dirty="0">
                <a:solidFill>
                  <a:srgbClr val="424347"/>
                </a:solidFill>
                <a:latin typeface="FS Albert" panose="02000000040000020004" pitchFamily="2" charset="77"/>
              </a:rPr>
              <a:t>26-28 October 2022</a:t>
            </a:r>
            <a:endParaRPr lang="en-US" sz="2400" dirty="0">
              <a:solidFill>
                <a:srgbClr val="424347"/>
              </a:solidFill>
              <a:latin typeface="FS Albert" panose="02000000040000020004" pitchFamily="2" charset="77"/>
            </a:endParaRPr>
          </a:p>
          <a:p>
            <a:pPr fontAlgn="base">
              <a:spcAft>
                <a:spcPts val="600"/>
              </a:spcAft>
            </a:pPr>
            <a:r>
              <a:rPr lang="en-US" sz="2400" dirty="0">
                <a:solidFill>
                  <a:srgbClr val="424347"/>
                </a:solidFill>
                <a:latin typeface="FS Albert" panose="02000000040000020004" pitchFamily="2" charset="77"/>
              </a:rPr>
              <a:t>Gallagher Convention Centre, Johannesburg</a:t>
            </a:r>
          </a:p>
          <a:p>
            <a:pPr fontAlgn="base"/>
            <a:r>
              <a:rPr lang="en-US" sz="2400" b="1" dirty="0">
                <a:solidFill>
                  <a:srgbClr val="96C11E"/>
                </a:solidFill>
              </a:rPr>
              <a:t>Online: </a:t>
            </a:r>
            <a:r>
              <a:rPr lang="en-US" sz="2400">
                <a:solidFill>
                  <a:srgbClr val="424347"/>
                </a:solidFill>
              </a:rPr>
              <a:t>11 Oct - </a:t>
            </a:r>
            <a:r>
              <a:rPr lang="en-US" sz="2400" dirty="0">
                <a:solidFill>
                  <a:srgbClr val="424347"/>
                </a:solidFill>
              </a:rPr>
              <a:t>11 Nov 2022</a:t>
            </a:r>
            <a:endParaRPr lang="en-AE" sz="2400" dirty="0">
              <a:solidFill>
                <a:srgbClr val="424347"/>
              </a:solidFill>
              <a:latin typeface="FS Albert" panose="02000000040000020004" pitchFamily="2" charset="77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C1BA810-2CC2-E0D0-0EC2-8B31B8357EA4}"/>
              </a:ext>
            </a:extLst>
          </p:cNvPr>
          <p:cNvCxnSpPr>
            <a:cxnSpLocks/>
          </p:cNvCxnSpPr>
          <p:nvPr/>
        </p:nvCxnSpPr>
        <p:spPr>
          <a:xfrm>
            <a:off x="366560" y="1741593"/>
            <a:ext cx="5039257" cy="0"/>
          </a:xfrm>
          <a:prstGeom prst="line">
            <a:avLst/>
          </a:prstGeom>
          <a:ln w="22225">
            <a:solidFill>
              <a:srgbClr val="424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348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0F7AE450B0494789EA3F43E3C63817" ma:contentTypeVersion="18" ma:contentTypeDescription="Create a new document." ma:contentTypeScope="" ma:versionID="bec713546cd884b2d6eb0f67dc57f35e">
  <xsd:schema xmlns:xsd="http://www.w3.org/2001/XMLSchema" xmlns:xs="http://www.w3.org/2001/XMLSchema" xmlns:p="http://schemas.microsoft.com/office/2006/metadata/properties" xmlns:ns2="17f3e685-304c-4b5f-b01d-d2a276301343" xmlns:ns3="996aceff-cf93-471e-b5cd-8d01316bb703" targetNamespace="http://schemas.microsoft.com/office/2006/metadata/properties" ma:root="true" ma:fieldsID="df2b7af9a3399f0d314d0f6d0b182e95" ns2:_="" ns3:_="">
    <xsd:import namespace="17f3e685-304c-4b5f-b01d-d2a276301343"/>
    <xsd:import namespace="996aceff-cf93-471e-b5cd-8d01316bb7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Dat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f3e685-304c-4b5f-b01d-d2a2763013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Date" ma:index="20" nillable="true" ma:displayName="Date" ma:description="10/10/2021" ma:format="DateTime" ma:internalName="Date">
      <xsd:simpleType>
        <xsd:restriction base="dms:DateTime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dc0606b-8e5a-4aee-a68c-f4efcab0e8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6aceff-cf93-471e-b5cd-8d01316bb70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2ae8566-1e59-4fab-8926-708f14f4f264}" ma:internalName="TaxCatchAll" ma:showField="CatchAllData" ma:web="996aceff-cf93-471e-b5cd-8d01316bb7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96aceff-cf93-471e-b5cd-8d01316bb703" xsi:nil="true"/>
    <lcf76f155ced4ddcb4097134ff3c332f xmlns="17f3e685-304c-4b5f-b01d-d2a276301343">
      <Terms xmlns="http://schemas.microsoft.com/office/infopath/2007/PartnerControls"/>
    </lcf76f155ced4ddcb4097134ff3c332f>
    <Date xmlns="17f3e685-304c-4b5f-b01d-d2a27630134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5C4B11-DB26-4EBD-8810-CD6DE4B0E51C}"/>
</file>

<file path=customXml/itemProps2.xml><?xml version="1.0" encoding="utf-8"?>
<ds:datastoreItem xmlns:ds="http://schemas.openxmlformats.org/officeDocument/2006/customXml" ds:itemID="{8786E3CA-4620-4ACA-90B1-881A4A3E1290}">
  <ds:schemaRefs>
    <ds:schemaRef ds:uri="http://purl.org/dc/dcmitype/"/>
    <ds:schemaRef ds:uri="e4e87cf6-8896-463c-8c8c-3b83533b0347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5f11e85f-c223-4a1f-9f13-938cf079eafb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C2C4B69-1666-4000-B316-234EC1C202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</TotalTime>
  <Words>28</Words>
  <Application>Microsoft Office PowerPoint</Application>
  <PresentationFormat>Custom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FS Albert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Shahul, Nysam</dc:creator>
  <cp:lastModifiedBy>Soudagar, Arshiya</cp:lastModifiedBy>
  <cp:revision>5</cp:revision>
  <dcterms:created xsi:type="dcterms:W3CDTF">2022-06-19T02:16:41Z</dcterms:created>
  <dcterms:modified xsi:type="dcterms:W3CDTF">2022-07-02T12:22:30Z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bbab825-a111-45e4-86a1-18cee0005896_Enabled">
    <vt:lpwstr>true</vt:lpwstr>
  </property>
  <property fmtid="{D5CDD505-2E9C-101B-9397-08002B2CF9AE}" pid="3" name="MSIP_Label_2bbab825-a111-45e4-86a1-18cee0005896_SetDate">
    <vt:lpwstr>2022-06-19T02:16:41Z</vt:lpwstr>
  </property>
  <property fmtid="{D5CDD505-2E9C-101B-9397-08002B2CF9AE}" pid="4" name="MSIP_Label_2bbab825-a111-45e4-86a1-18cee0005896_Method">
    <vt:lpwstr>Standard</vt:lpwstr>
  </property>
  <property fmtid="{D5CDD505-2E9C-101B-9397-08002B2CF9AE}" pid="5" name="MSIP_Label_2bbab825-a111-45e4-86a1-18cee0005896_Name">
    <vt:lpwstr>2bbab825-a111-45e4-86a1-18cee0005896</vt:lpwstr>
  </property>
  <property fmtid="{D5CDD505-2E9C-101B-9397-08002B2CF9AE}" pid="6" name="MSIP_Label_2bbab825-a111-45e4-86a1-18cee0005896_SiteId">
    <vt:lpwstr>2567d566-604c-408a-8a60-55d0dc9d9d6b</vt:lpwstr>
  </property>
  <property fmtid="{D5CDD505-2E9C-101B-9397-08002B2CF9AE}" pid="7" name="MSIP_Label_2bbab825-a111-45e4-86a1-18cee0005896_ActionId">
    <vt:lpwstr>8d905318-a533-49eb-bf33-f96fbe5458b8</vt:lpwstr>
  </property>
  <property fmtid="{D5CDD505-2E9C-101B-9397-08002B2CF9AE}" pid="8" name="MSIP_Label_2bbab825-a111-45e4-86a1-18cee0005896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Information Classification: General</vt:lpwstr>
  </property>
  <property fmtid="{D5CDD505-2E9C-101B-9397-08002B2CF9AE}" pid="11" name="ContentTypeId">
    <vt:lpwstr>0x010100EBD178A327AB5F46898526486BA7E8BF</vt:lpwstr>
  </property>
  <property fmtid="{D5CDD505-2E9C-101B-9397-08002B2CF9AE}" pid="12" name="MediaServiceImageTags">
    <vt:lpwstr/>
  </property>
</Properties>
</file>